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86775" cy="12001500" type="screen4x3"/>
  <p:notesSz cx="12001500" cy="84867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E6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340381" y="11474888"/>
            <a:ext cx="9089253" cy="719398"/>
            <a:chOff x="-340381" y="11474888"/>
            <a:chExt cx="9089253" cy="71939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40381" y="11474888"/>
              <a:ext cx="9089253" cy="71939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764667" y="584488"/>
            <a:ext cx="1920443" cy="3414121"/>
            <a:chOff x="6764667" y="584488"/>
            <a:chExt cx="1920443" cy="341412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4667" y="584488"/>
              <a:ext cx="1920443" cy="341412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338095" y="480916"/>
            <a:ext cx="3809524" cy="666667"/>
            <a:chOff x="2338095" y="480916"/>
            <a:chExt cx="3809524" cy="66666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333" y="147583"/>
              <a:ext cx="7619048" cy="1333333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8095" y="480916"/>
              <a:ext cx="3809524" cy="66666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71950" y="3126555"/>
            <a:ext cx="7278989" cy="1553746"/>
            <a:chOff x="571950" y="3126555"/>
            <a:chExt cx="7278989" cy="155374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950" y="3126555"/>
              <a:ext cx="7278989" cy="1553746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1721" y="904424"/>
            <a:ext cx="8358674" cy="1938903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25793" y="402976"/>
            <a:ext cx="3963427" cy="105378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44899" y="2339960"/>
            <a:ext cx="7900024" cy="614745"/>
            <a:chOff x="244899" y="2339960"/>
            <a:chExt cx="7900024" cy="61474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244899" y="2339960"/>
              <a:ext cx="7900024" cy="614745"/>
              <a:chOff x="244899" y="2339960"/>
              <a:chExt cx="7900024" cy="614745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-3705113" y="2032587"/>
                <a:ext cx="15800048" cy="1229491"/>
              </a:xfrm>
              <a:prstGeom prst="rect">
                <a:avLst/>
              </a:prstGeom>
            </p:spPr>
          </p:pic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44899" y="2339960"/>
                <a:ext cx="7900024" cy="61474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280129" y="2364809"/>
              <a:ext cx="583642" cy="583642"/>
              <a:chOff x="280129" y="2364809"/>
              <a:chExt cx="583642" cy="583642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80129" y="2364809"/>
                <a:ext cx="583642" cy="583642"/>
              </a:xfrm>
              <a:prstGeom prst="rect">
                <a:avLst/>
              </a:prstGeom>
            </p:spPr>
          </p:pic>
        </p:grpSp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7955" y="2320478"/>
              <a:ext cx="2480105" cy="834724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63461" y="5004653"/>
            <a:ext cx="7900024" cy="1197027"/>
            <a:chOff x="263461" y="5004653"/>
            <a:chExt cx="7900024" cy="1197027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-3686551" y="4406140"/>
              <a:ext cx="15800048" cy="2394055"/>
            </a:xfrm>
            <a:prstGeom prst="rect">
              <a:avLst/>
            </a:prstGeom>
          </p:spPr>
        </p:pic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3461" y="5004653"/>
              <a:ext cx="7900024" cy="119702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74321" y="5311346"/>
            <a:ext cx="583642" cy="583642"/>
            <a:chOff x="374321" y="5311346"/>
            <a:chExt cx="583642" cy="583642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321" y="5311346"/>
              <a:ext cx="583642" cy="583642"/>
            </a:xfrm>
            <a:prstGeom prst="rect">
              <a:avLst/>
            </a:prstGeom>
          </p:spPr>
        </p:pic>
      </p:grpSp>
      <p:pic>
        <p:nvPicPr>
          <p:cNvPr id="34" name="Object 3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3709177" y="4235294"/>
            <a:ext cx="16014547" cy="9025210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3227737" y="11561746"/>
            <a:ext cx="2030241" cy="358555"/>
            <a:chOff x="3227737" y="11561746"/>
            <a:chExt cx="2030241" cy="358555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27737" y="11561746"/>
              <a:ext cx="2030241" cy="358555"/>
            </a:xfrm>
            <a:prstGeom prst="rect">
              <a:avLst/>
            </a:prstGeom>
          </p:spPr>
        </p:pic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06516" y="4985174"/>
            <a:ext cx="6787439" cy="12791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2023-10-23T17:41:35Z</dcterms:created>
  <dcterms:modified xsi:type="dcterms:W3CDTF">2023-10-23T17:41:35Z</dcterms:modified>
</cp:coreProperties>
</file>